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1A35F31C-5993-40FA-BAF7-9FD1153D727C}"/>
    <pc:docChg chg="custSel addSld delSld modSld">
      <pc:chgData name="Ben Nienhuis" userId="2c6c04f1-77c7-44b5-a463-93386779ab63" providerId="ADAL" clId="{1A35F31C-5993-40FA-BAF7-9FD1153D727C}" dt="2023-03-20T10:43:43.891" v="735" actId="1076"/>
      <pc:docMkLst>
        <pc:docMk/>
      </pc:docMkLst>
      <pc:sldChg chg="addSp delSp modSp mod modAnim">
        <pc:chgData name="Ben Nienhuis" userId="2c6c04f1-77c7-44b5-a463-93386779ab63" providerId="ADAL" clId="{1A35F31C-5993-40FA-BAF7-9FD1153D727C}" dt="2023-03-20T10:05:12.878" v="56" actId="14100"/>
        <pc:sldMkLst>
          <pc:docMk/>
          <pc:sldMk cId="3108898362" sldId="260"/>
        </pc:sldMkLst>
        <pc:spChg chg="mod">
          <ac:chgData name="Ben Nienhuis" userId="2c6c04f1-77c7-44b5-a463-93386779ab63" providerId="ADAL" clId="{1A35F31C-5993-40FA-BAF7-9FD1153D727C}" dt="2023-03-20T09:57:50.361" v="45" actId="6549"/>
          <ac:spMkLst>
            <pc:docMk/>
            <pc:sldMk cId="3108898362" sldId="260"/>
            <ac:spMk id="4" creationId="{1013CFA5-D430-DA73-1014-E14588D68322}"/>
          </ac:spMkLst>
        </pc:spChg>
        <pc:picChg chg="add mod">
          <ac:chgData name="Ben Nienhuis" userId="2c6c04f1-77c7-44b5-a463-93386779ab63" providerId="ADAL" clId="{1A35F31C-5993-40FA-BAF7-9FD1153D727C}" dt="2023-03-20T10:05:12.878" v="56" actId="14100"/>
          <ac:picMkLst>
            <pc:docMk/>
            <pc:sldMk cId="3108898362" sldId="260"/>
            <ac:picMk id="2" creationId="{0FD35773-CD20-FC1D-26BA-FEB787DD8276}"/>
          </ac:picMkLst>
        </pc:picChg>
        <pc:picChg chg="del">
          <ac:chgData name="Ben Nienhuis" userId="2c6c04f1-77c7-44b5-a463-93386779ab63" providerId="ADAL" clId="{1A35F31C-5993-40FA-BAF7-9FD1153D727C}" dt="2023-03-20T09:57:34.669" v="44" actId="478"/>
          <ac:picMkLst>
            <pc:docMk/>
            <pc:sldMk cId="3108898362" sldId="260"/>
            <ac:picMk id="3" creationId="{B07A0404-D392-F32D-A5D0-80DB6A93C1E0}"/>
          </ac:picMkLst>
        </pc:picChg>
      </pc:sldChg>
      <pc:sldChg chg="del">
        <pc:chgData name="Ben Nienhuis" userId="2c6c04f1-77c7-44b5-a463-93386779ab63" providerId="ADAL" clId="{1A35F31C-5993-40FA-BAF7-9FD1153D727C}" dt="2023-03-20T09:57:52.951" v="46" actId="47"/>
        <pc:sldMkLst>
          <pc:docMk/>
          <pc:sldMk cId="2144243173" sldId="261"/>
        </pc:sldMkLst>
      </pc:sldChg>
      <pc:sldChg chg="addSp delSp modSp add mod modAnim">
        <pc:chgData name="Ben Nienhuis" userId="2c6c04f1-77c7-44b5-a463-93386779ab63" providerId="ADAL" clId="{1A35F31C-5993-40FA-BAF7-9FD1153D727C}" dt="2023-03-20T10:12:49.828" v="223" actId="1076"/>
        <pc:sldMkLst>
          <pc:docMk/>
          <pc:sldMk cId="2608553306" sldId="261"/>
        </pc:sldMkLst>
        <pc:spChg chg="add mod">
          <ac:chgData name="Ben Nienhuis" userId="2c6c04f1-77c7-44b5-a463-93386779ab63" providerId="ADAL" clId="{1A35F31C-5993-40FA-BAF7-9FD1153D727C}" dt="2023-03-20T10:08:05.287" v="202" actId="12"/>
          <ac:spMkLst>
            <pc:docMk/>
            <pc:sldMk cId="2608553306" sldId="261"/>
            <ac:spMk id="2" creationId="{1A35D90B-C842-68D9-A99C-1ED34469769D}"/>
          </ac:spMkLst>
        </pc:spChg>
        <pc:picChg chg="add del mod">
          <ac:chgData name="Ben Nienhuis" userId="2c6c04f1-77c7-44b5-a463-93386779ab63" providerId="ADAL" clId="{1A35F31C-5993-40FA-BAF7-9FD1153D727C}" dt="2023-03-20T10:12:07.556" v="217" actId="478"/>
          <ac:picMkLst>
            <pc:docMk/>
            <pc:sldMk cId="2608553306" sldId="261"/>
            <ac:picMk id="3" creationId="{4D938B3A-14CB-FA65-2647-E49440DA1B2A}"/>
          </ac:picMkLst>
        </pc:picChg>
        <pc:picChg chg="add mod">
          <ac:chgData name="Ben Nienhuis" userId="2c6c04f1-77c7-44b5-a463-93386779ab63" providerId="ADAL" clId="{1A35F31C-5993-40FA-BAF7-9FD1153D727C}" dt="2023-03-20T10:12:49.828" v="223" actId="1076"/>
          <ac:picMkLst>
            <pc:docMk/>
            <pc:sldMk cId="2608553306" sldId="261"/>
            <ac:picMk id="5" creationId="{C8E59F73-B205-7548-BCC8-17CB597354CE}"/>
          </ac:picMkLst>
        </pc:picChg>
        <pc:picChg chg="add mod">
          <ac:chgData name="Ben Nienhuis" userId="2c6c04f1-77c7-44b5-a463-93386779ab63" providerId="ADAL" clId="{1A35F31C-5993-40FA-BAF7-9FD1153D727C}" dt="2023-03-20T10:12:04.260" v="216" actId="14100"/>
          <ac:picMkLst>
            <pc:docMk/>
            <pc:sldMk cId="2608553306" sldId="261"/>
            <ac:picMk id="6" creationId="{65D3ABBB-5C5B-897D-B48A-D43FCC0AEB99}"/>
          </ac:picMkLst>
        </pc:picChg>
        <pc:picChg chg="add mod">
          <ac:chgData name="Ben Nienhuis" userId="2c6c04f1-77c7-44b5-a463-93386779ab63" providerId="ADAL" clId="{1A35F31C-5993-40FA-BAF7-9FD1153D727C}" dt="2023-03-20T10:12:46.981" v="222" actId="14100"/>
          <ac:picMkLst>
            <pc:docMk/>
            <pc:sldMk cId="2608553306" sldId="261"/>
            <ac:picMk id="7" creationId="{80EFD1B8-3EF6-6071-249E-7951A8D69908}"/>
          </ac:picMkLst>
        </pc:picChg>
      </pc:sldChg>
      <pc:sldChg chg="addSp modSp add mod">
        <pc:chgData name="Ben Nienhuis" userId="2c6c04f1-77c7-44b5-a463-93386779ab63" providerId="ADAL" clId="{1A35F31C-5993-40FA-BAF7-9FD1153D727C}" dt="2023-03-20T10:22:05.094" v="620" actId="255"/>
        <pc:sldMkLst>
          <pc:docMk/>
          <pc:sldMk cId="1386548608" sldId="262"/>
        </pc:sldMkLst>
        <pc:spChg chg="add mod">
          <ac:chgData name="Ben Nienhuis" userId="2c6c04f1-77c7-44b5-a463-93386779ab63" providerId="ADAL" clId="{1A35F31C-5993-40FA-BAF7-9FD1153D727C}" dt="2023-03-20T10:22:05.094" v="620" actId="255"/>
          <ac:spMkLst>
            <pc:docMk/>
            <pc:sldMk cId="1386548608" sldId="262"/>
            <ac:spMk id="3" creationId="{F614B4D6-EA76-2ACF-9799-69AC3CC4C321}"/>
          </ac:spMkLst>
        </pc:spChg>
        <pc:picChg chg="add mod">
          <ac:chgData name="Ben Nienhuis" userId="2c6c04f1-77c7-44b5-a463-93386779ab63" providerId="ADAL" clId="{1A35F31C-5993-40FA-BAF7-9FD1153D727C}" dt="2023-03-20T10:21:31.724" v="597" actId="1076"/>
          <ac:picMkLst>
            <pc:docMk/>
            <pc:sldMk cId="1386548608" sldId="262"/>
            <ac:picMk id="2" creationId="{0771A8DB-4D05-40DB-0FFB-316B6F2D8BE5}"/>
          </ac:picMkLst>
        </pc:picChg>
      </pc:sldChg>
      <pc:sldChg chg="addSp delSp modSp add mod modAnim">
        <pc:chgData name="Ben Nienhuis" userId="2c6c04f1-77c7-44b5-a463-93386779ab63" providerId="ADAL" clId="{1A35F31C-5993-40FA-BAF7-9FD1153D727C}" dt="2023-03-20T10:20:41.969" v="594" actId="20577"/>
        <pc:sldMkLst>
          <pc:docMk/>
          <pc:sldMk cId="4277499587" sldId="263"/>
        </pc:sldMkLst>
        <pc:spChg chg="mod">
          <ac:chgData name="Ben Nienhuis" userId="2c6c04f1-77c7-44b5-a463-93386779ab63" providerId="ADAL" clId="{1A35F31C-5993-40FA-BAF7-9FD1153D727C}" dt="2023-03-20T10:20:41.969" v="594" actId="20577"/>
          <ac:spMkLst>
            <pc:docMk/>
            <pc:sldMk cId="4277499587" sldId="263"/>
            <ac:spMk id="2" creationId="{1A35D90B-C842-68D9-A99C-1ED34469769D}"/>
          </ac:spMkLst>
        </pc:spChg>
        <pc:picChg chg="add mod">
          <ac:chgData name="Ben Nienhuis" userId="2c6c04f1-77c7-44b5-a463-93386779ab63" providerId="ADAL" clId="{1A35F31C-5993-40FA-BAF7-9FD1153D727C}" dt="2023-03-20T10:19:18.916" v="563" actId="14100"/>
          <ac:picMkLst>
            <pc:docMk/>
            <pc:sldMk cId="4277499587" sldId="263"/>
            <ac:picMk id="3" creationId="{F6489839-B25D-47C2-66DD-94E4305C6414}"/>
          </ac:picMkLst>
        </pc:picChg>
        <pc:picChg chg="del">
          <ac:chgData name="Ben Nienhuis" userId="2c6c04f1-77c7-44b5-a463-93386779ab63" providerId="ADAL" clId="{1A35F31C-5993-40FA-BAF7-9FD1153D727C}" dt="2023-03-20T10:13:09.726" v="226" actId="478"/>
          <ac:picMkLst>
            <pc:docMk/>
            <pc:sldMk cId="4277499587" sldId="263"/>
            <ac:picMk id="5" creationId="{C8E59F73-B205-7548-BCC8-17CB597354CE}"/>
          </ac:picMkLst>
        </pc:picChg>
        <pc:picChg chg="del">
          <ac:chgData name="Ben Nienhuis" userId="2c6c04f1-77c7-44b5-a463-93386779ab63" providerId="ADAL" clId="{1A35F31C-5993-40FA-BAF7-9FD1153D727C}" dt="2023-03-20T10:13:10.816" v="227" actId="478"/>
          <ac:picMkLst>
            <pc:docMk/>
            <pc:sldMk cId="4277499587" sldId="263"/>
            <ac:picMk id="6" creationId="{65D3ABBB-5C5B-897D-B48A-D43FCC0AEB99}"/>
          </ac:picMkLst>
        </pc:picChg>
        <pc:picChg chg="del">
          <ac:chgData name="Ben Nienhuis" userId="2c6c04f1-77c7-44b5-a463-93386779ab63" providerId="ADAL" clId="{1A35F31C-5993-40FA-BAF7-9FD1153D727C}" dt="2023-03-20T10:13:08.794" v="225" actId="478"/>
          <ac:picMkLst>
            <pc:docMk/>
            <pc:sldMk cId="4277499587" sldId="263"/>
            <ac:picMk id="7" creationId="{80EFD1B8-3EF6-6071-249E-7951A8D69908}"/>
          </ac:picMkLst>
        </pc:picChg>
      </pc:sldChg>
      <pc:sldChg chg="addSp delSp modSp add mod modAnim">
        <pc:chgData name="Ben Nienhuis" userId="2c6c04f1-77c7-44b5-a463-93386779ab63" providerId="ADAL" clId="{1A35F31C-5993-40FA-BAF7-9FD1153D727C}" dt="2023-03-20T10:43:43.891" v="735" actId="1076"/>
        <pc:sldMkLst>
          <pc:docMk/>
          <pc:sldMk cId="2855920299" sldId="264"/>
        </pc:sldMkLst>
        <pc:spChg chg="mod">
          <ac:chgData name="Ben Nienhuis" userId="2c6c04f1-77c7-44b5-a463-93386779ab63" providerId="ADAL" clId="{1A35F31C-5993-40FA-BAF7-9FD1153D727C}" dt="2023-03-20T10:42:51.795" v="731" actId="20577"/>
          <ac:spMkLst>
            <pc:docMk/>
            <pc:sldMk cId="2855920299" sldId="264"/>
            <ac:spMk id="2" creationId="{1A35D90B-C842-68D9-A99C-1ED34469769D}"/>
          </ac:spMkLst>
        </pc:spChg>
        <pc:picChg chg="del">
          <ac:chgData name="Ben Nienhuis" userId="2c6c04f1-77c7-44b5-a463-93386779ab63" providerId="ADAL" clId="{1A35F31C-5993-40FA-BAF7-9FD1153D727C}" dt="2023-03-20T10:42:40.607" v="727" actId="478"/>
          <ac:picMkLst>
            <pc:docMk/>
            <pc:sldMk cId="2855920299" sldId="264"/>
            <ac:picMk id="3" creationId="{F6489839-B25D-47C2-66DD-94E4305C6414}"/>
          </ac:picMkLst>
        </pc:picChg>
        <pc:picChg chg="add mod">
          <ac:chgData name="Ben Nienhuis" userId="2c6c04f1-77c7-44b5-a463-93386779ab63" providerId="ADAL" clId="{1A35F31C-5993-40FA-BAF7-9FD1153D727C}" dt="2023-03-20T10:43:43.891" v="735" actId="1076"/>
          <ac:picMkLst>
            <pc:docMk/>
            <pc:sldMk cId="2855920299" sldId="264"/>
            <ac:picMk id="5" creationId="{FF7F1C36-4545-AF2B-8547-E91CBD3A13ED}"/>
          </ac:picMkLst>
        </pc:picChg>
      </pc:sldChg>
      <pc:sldChg chg="del">
        <pc:chgData name="Ben Nienhuis" userId="2c6c04f1-77c7-44b5-a463-93386779ab63" providerId="ADAL" clId="{1A35F31C-5993-40FA-BAF7-9FD1153D727C}" dt="2023-03-20T09:58:00.420" v="51" actId="47"/>
        <pc:sldMkLst>
          <pc:docMk/>
          <pc:sldMk cId="1957927183" sldId="268"/>
        </pc:sldMkLst>
      </pc:sldChg>
      <pc:sldChg chg="del">
        <pc:chgData name="Ben Nienhuis" userId="2c6c04f1-77c7-44b5-a463-93386779ab63" providerId="ADAL" clId="{1A35F31C-5993-40FA-BAF7-9FD1153D727C}" dt="2023-03-20T09:57:56.671" v="50" actId="47"/>
        <pc:sldMkLst>
          <pc:docMk/>
          <pc:sldMk cId="659397466" sldId="269"/>
        </pc:sldMkLst>
      </pc:sldChg>
      <pc:sldChg chg="del">
        <pc:chgData name="Ben Nienhuis" userId="2c6c04f1-77c7-44b5-a463-93386779ab63" providerId="ADAL" clId="{1A35F31C-5993-40FA-BAF7-9FD1153D727C}" dt="2023-03-20T09:57:54.781" v="49" actId="47"/>
        <pc:sldMkLst>
          <pc:docMk/>
          <pc:sldMk cId="1867798300" sldId="270"/>
        </pc:sldMkLst>
      </pc:sldChg>
      <pc:sldChg chg="del">
        <pc:chgData name="Ben Nienhuis" userId="2c6c04f1-77c7-44b5-a463-93386779ab63" providerId="ADAL" clId="{1A35F31C-5993-40FA-BAF7-9FD1153D727C}" dt="2023-03-20T09:57:53.539" v="47" actId="47"/>
        <pc:sldMkLst>
          <pc:docMk/>
          <pc:sldMk cId="2420253733" sldId="271"/>
        </pc:sldMkLst>
      </pc:sldChg>
      <pc:sldChg chg="del">
        <pc:chgData name="Ben Nienhuis" userId="2c6c04f1-77c7-44b5-a463-93386779ab63" providerId="ADAL" clId="{1A35F31C-5993-40FA-BAF7-9FD1153D727C}" dt="2023-03-20T09:57:54.152" v="48" actId="47"/>
        <pc:sldMkLst>
          <pc:docMk/>
          <pc:sldMk cId="2471776426" sldId="272"/>
        </pc:sldMkLst>
      </pc:sldChg>
    </pc:docChg>
  </pc:docChgLst>
  <pc:docChgLst>
    <pc:chgData name="Ben Nienhuis" userId="2c6c04f1-77c7-44b5-a463-93386779ab63" providerId="ADAL" clId="{0E5F428A-3853-4414-A5C0-78956BDD8DA2}"/>
    <pc:docChg chg="delSld modSld">
      <pc:chgData name="Ben Nienhuis" userId="2c6c04f1-77c7-44b5-a463-93386779ab63" providerId="ADAL" clId="{0E5F428A-3853-4414-A5C0-78956BDD8DA2}" dt="2024-04-03T15:11:11.909" v="12" actId="20577"/>
      <pc:docMkLst>
        <pc:docMk/>
      </pc:docMkLst>
      <pc:sldChg chg="modSp modAnim">
        <pc:chgData name="Ben Nienhuis" userId="2c6c04f1-77c7-44b5-a463-93386779ab63" providerId="ADAL" clId="{0E5F428A-3853-4414-A5C0-78956BDD8DA2}" dt="2024-04-03T15:10:39.180" v="8" actId="255"/>
        <pc:sldMkLst>
          <pc:docMk/>
          <pc:sldMk cId="1650583079" sldId="259"/>
        </pc:sldMkLst>
        <pc:spChg chg="mod">
          <ac:chgData name="Ben Nienhuis" userId="2c6c04f1-77c7-44b5-a463-93386779ab63" providerId="ADAL" clId="{0E5F428A-3853-4414-A5C0-78956BDD8DA2}" dt="2024-04-03T15:10:39.180" v="8" actId="255"/>
          <ac:spMkLst>
            <pc:docMk/>
            <pc:sldMk cId="1650583079" sldId="259"/>
            <ac:spMk id="4" creationId="{1013CFA5-D430-DA73-1014-E14588D68322}"/>
          </ac:spMkLst>
        </pc:spChg>
      </pc:sldChg>
      <pc:sldChg chg="modSp">
        <pc:chgData name="Ben Nienhuis" userId="2c6c04f1-77c7-44b5-a463-93386779ab63" providerId="ADAL" clId="{0E5F428A-3853-4414-A5C0-78956BDD8DA2}" dt="2024-04-03T15:11:11.909" v="12" actId="20577"/>
        <pc:sldMkLst>
          <pc:docMk/>
          <pc:sldMk cId="2608553306" sldId="261"/>
        </pc:sldMkLst>
        <pc:spChg chg="mod">
          <ac:chgData name="Ben Nienhuis" userId="2c6c04f1-77c7-44b5-a463-93386779ab63" providerId="ADAL" clId="{0E5F428A-3853-4414-A5C0-78956BDD8DA2}" dt="2024-04-03T15:11:11.909" v="12" actId="20577"/>
          <ac:spMkLst>
            <pc:docMk/>
            <pc:sldMk cId="2608553306" sldId="261"/>
            <ac:spMk id="2" creationId="{1A35D90B-C842-68D9-A99C-1ED34469769D}"/>
          </ac:spMkLst>
        </pc:spChg>
      </pc:sldChg>
      <pc:sldChg chg="del">
        <pc:chgData name="Ben Nienhuis" userId="2c6c04f1-77c7-44b5-a463-93386779ab63" providerId="ADAL" clId="{0E5F428A-3853-4414-A5C0-78956BDD8DA2}" dt="2024-03-28T09:09:39.540" v="5" actId="47"/>
        <pc:sldMkLst>
          <pc:docMk/>
          <pc:sldMk cId="2855920299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55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14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14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3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aFYGu7eo9g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CA4255-7712-17B5-AE1E-FB3ECC74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63" y="822813"/>
            <a:ext cx="10039350" cy="13906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5AFA43-6799-7489-2E08-A41BEE90102A}"/>
              </a:ext>
            </a:extLst>
          </p:cNvPr>
          <p:cNvSpPr txBox="1"/>
          <p:nvPr/>
        </p:nvSpPr>
        <p:spPr>
          <a:xfrm>
            <a:off x="4208584" y="4644538"/>
            <a:ext cx="46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PERIODE 4 VERZORGEN GEWAS 1 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4  </a:t>
            </a:r>
          </a:p>
          <a:p>
            <a:endParaRPr lang="nl-NL" sz="2400" dirty="0"/>
          </a:p>
          <a:p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28/3 Les 1 Wat is Vertical </a:t>
            </a:r>
            <a:r>
              <a:rPr lang="nl-NL" sz="2400" dirty="0" err="1"/>
              <a:t>Farming</a:t>
            </a:r>
            <a:endParaRPr lang="nl-NL" sz="2400" dirty="0"/>
          </a:p>
          <a:p>
            <a:r>
              <a:rPr lang="nl-NL" sz="2400" dirty="0"/>
              <a:t>04/4 Les 2 Opzetten practicum</a:t>
            </a:r>
          </a:p>
          <a:p>
            <a:r>
              <a:rPr lang="nl-NL" sz="2400" dirty="0"/>
              <a:t>11/4 Les 3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18/4 Les 4 Practicum &amp; Werken in de vertical farm</a:t>
            </a:r>
          </a:p>
          <a:p>
            <a:r>
              <a:rPr lang="nl-NL" sz="2400" dirty="0"/>
              <a:t>25/4 Les 5 Practicum &amp; Business Modellen</a:t>
            </a:r>
          </a:p>
          <a:p>
            <a:r>
              <a:rPr lang="nl-NL" sz="2400" dirty="0"/>
              <a:t>09/5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5E542D-4CDC-FB58-A49A-EEE3366A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85" y="328246"/>
            <a:ext cx="3141307" cy="22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2 Opzetten practicum 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Onlinemedia 1" title="Koppert Cress | English Subtitles">
            <a:hlinkClick r:id="" action="ppaction://media"/>
            <a:extLst>
              <a:ext uri="{FF2B5EF4-FFF2-40B4-BE49-F238E27FC236}">
                <a16:creationId xmlns:a16="http://schemas.microsoft.com/office/drawing/2014/main" id="{0FD35773-CD20-FC1D-26BA-FEB787DD82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5508" y="1579315"/>
            <a:ext cx="7854270" cy="44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2 Opzetten practicum 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35D90B-C842-68D9-A99C-1ED34469769D}"/>
              </a:ext>
            </a:extLst>
          </p:cNvPr>
          <p:cNvSpPr txBox="1"/>
          <p:nvPr/>
        </p:nvSpPr>
        <p:spPr>
          <a:xfrm>
            <a:off x="808892" y="1567419"/>
            <a:ext cx="8342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Proefopstelling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8 Soorten kiemgroentes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 Soorten LED licht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x opzetten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 x schaaltje per soort per LED licht</a:t>
            </a:r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E59F73-B205-7548-BCC8-17CB5973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47511"/>
            <a:ext cx="1828799" cy="12169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D3ABBB-5C5B-897D-B48A-D43FCC0A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472" y="4563147"/>
            <a:ext cx="1924240" cy="13095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EFD1B8-3EF6-6071-249E-7951A8D6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811" y="4563147"/>
            <a:ext cx="2004211" cy="12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2 Opzetten practicum 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35D90B-C842-68D9-A99C-1ED34469769D}"/>
              </a:ext>
            </a:extLst>
          </p:cNvPr>
          <p:cNvSpPr txBox="1"/>
          <p:nvPr/>
        </p:nvSpPr>
        <p:spPr>
          <a:xfrm>
            <a:off x="808892" y="1567419"/>
            <a:ext cx="8342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Proefopstelling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Keuken 2 x dubbel en in 3-en vouwen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Tissue goed vochtig in bakje stoppen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Ruim bestrooien met zaadjes, elk bakje evenveel!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Check elke dag vochtigheid, niet te nat/te droog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Hou de oogst resultaten bij, lengte, kleur en gewicht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Gebruik daarvoor het formulier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489839-B25D-47C2-66DD-94E4305C6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10" y="218282"/>
            <a:ext cx="3667595" cy="2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2 Opzetten practicum 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71A8DB-4D05-40DB-0FFB-316B6F2D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32" y="1438627"/>
            <a:ext cx="5520267" cy="31051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614B4D6-EA76-2ACF-9799-69AC3CC4C321}"/>
              </a:ext>
            </a:extLst>
          </p:cNvPr>
          <p:cNvSpPr txBox="1"/>
          <p:nvPr/>
        </p:nvSpPr>
        <p:spPr>
          <a:xfrm>
            <a:off x="3589867" y="5046133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SUCCES MET DE PROEF !</a:t>
            </a:r>
          </a:p>
        </p:txBody>
      </p:sp>
    </p:spTree>
    <p:extLst>
      <p:ext uri="{BB962C8B-B14F-4D97-AF65-F5344CB8AC3E}">
        <p14:creationId xmlns:p14="http://schemas.microsoft.com/office/powerpoint/2010/main" val="1386548608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9149C-1D3A-490F-B101-2507197EFA80}"/>
</file>

<file path=customXml/itemProps3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236</TotalTime>
  <Words>147</Words>
  <Application>Microsoft Office PowerPoint</Application>
  <PresentationFormat>Breedbeeld</PresentationFormat>
  <Paragraphs>35</Paragraphs>
  <Slides>6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4</cp:revision>
  <dcterms:created xsi:type="dcterms:W3CDTF">2021-01-11T10:50:43Z</dcterms:created>
  <dcterms:modified xsi:type="dcterms:W3CDTF">2024-04-03T15:11:39Z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